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A7D9-513B-4D6B-BD77-28A16E7C81C5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96FA-E6DE-4FB5-AA54-015EFE17701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01 正在進行的工作\2011永不止息的敬拜 PPT\04 揚聲讚美至高主\投影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01 正在進行的工作\2011永不止息的敬拜 PPT\04 揚聲讚美至高主\投影片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Z:\01 正在進行的工作\2011永不止息的敬拜 PPT\04 揚聲讚美至高主\投影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Z:\01 正在進行的工作\2011永不止息的敬拜 PPT\04 揚聲讚美至高主\投影片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Z:\01 正在進行的工作\2011永不止息的敬拜 PPT\04 揚聲讚美至高主\投影片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Z:\01 正在進行的工作\2011永不止息的敬拜 PPT\04 揚聲讚美至高主\投影片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Z:\01 正在進行的工作\2011永不止息的敬拜 PPT\04 揚聲讚美至高主\投影片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Z:\01 正在進行的工作\2011永不止息的敬拜 PPT\04 揚聲讚美至高主\投影片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Z:\01 正在進行的工作\2011永不止息的敬拜 PPT\04 揚聲讚美至高主\投影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Z:\01 正在進行的工作\2011永不止息的敬拜 PPT\04 揚聲讚美至高主\投影片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Z:\01 正在進行的工作\2011永不止息的敬拜 PPT\04 揚聲讚美至高主\投影片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Z:\01 正在進行的工作\2011永不止息的敬拜 PPT\04 揚聲讚美至高主\投影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Z:\01 正在進行的工作\2011永不止息的敬拜 PPT\04 揚聲讚美至高主\投影片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Z:\01 正在進行的工作\2011永不止息的敬拜 PPT\04 揚聲讚美至高主\投影片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01 正在進行的工作\2011永不止息的敬拜 PPT\04 揚聲讚美至高主\投影片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Z:\01 正在進行的工作\2011永不止息的敬拜 PPT\04 揚聲讚美至高主\投影片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Administrator</cp:lastModifiedBy>
  <cp:revision>1</cp:revision>
  <dcterms:created xsi:type="dcterms:W3CDTF">2012-01-19T02:06:18Z</dcterms:created>
  <dcterms:modified xsi:type="dcterms:W3CDTF">2012-01-19T02:08:23Z</dcterms:modified>
</cp:coreProperties>
</file>